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3FFADE4-A3E5-41D0-9BBB-B34BBAF0D357}"/>
    <pc:docChg chg="custSel modSld">
      <pc:chgData name="Narelle Wheaton" userId="6e1b2b30-480e-4f91-806b-6735d5b9e446" providerId="ADAL" clId="{63FFADE4-A3E5-41D0-9BBB-B34BBAF0D357}" dt="2023-07-24T08:03:50.393" v="13" actId="404"/>
      <pc:docMkLst>
        <pc:docMk/>
      </pc:docMkLst>
      <pc:sldChg chg="modSp mod">
        <pc:chgData name="Narelle Wheaton" userId="6e1b2b30-480e-4f91-806b-6735d5b9e446" providerId="ADAL" clId="{63FFADE4-A3E5-41D0-9BBB-B34BBAF0D357}" dt="2023-07-24T08:03:50.393" v="13" actId="404"/>
        <pc:sldMkLst>
          <pc:docMk/>
          <pc:sldMk cId="295052620" sldId="256"/>
        </pc:sldMkLst>
        <pc:spChg chg="mod">
          <ac:chgData name="Narelle Wheaton" userId="6e1b2b30-480e-4f91-806b-6735d5b9e446" providerId="ADAL" clId="{63FFADE4-A3E5-41D0-9BBB-B34BBAF0D357}" dt="2023-07-24T08:03:50.393" v="13" actId="404"/>
          <ac:spMkLst>
            <pc:docMk/>
            <pc:sldMk cId="295052620" sldId="256"/>
            <ac:spMk id="3" creationId="{FF3B37CC-D426-4FF4-9197-0363030CDC9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661E8-A264-4A3B-93CB-EE3BCB8168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0711F2-C0DF-4722-A8D4-5B00EC996D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6F7A6E-37EB-4E2F-963B-A5AA14DCE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982A80-A7D8-4912-BC8B-17ED6DC6F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C56CE-7DE4-4EC2-AD83-EFE07D820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22928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147051-A7AC-47DD-B19F-C01FB24F9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DA00A5-2D9A-442D-BA7F-F7CDF3629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0F1845-AE30-4D1B-811D-CF3E52954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8388D-E436-470F-BE91-49897C40B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14C913-B158-4036-BEB5-56CCC632D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7857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610AF6-BC85-4664-ABB3-0D27DB99A6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2CC205-E882-48B4-907B-E0966EF58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6F05B-FF25-4084-B184-F1C89A2FA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6ACA7-EA1B-406E-B31E-2275CBABB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160A13-8A89-4F75-BDC4-D1BA1989A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350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4FB3B-FD1D-4E3D-ACC0-AD9B3D48F1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5A524C-9064-4720-8251-0061154A6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368788-F48C-4FD3-85B5-D59A243FED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7A2C5-A4A2-4B26-826E-932B0D6501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1394C2-24CD-4415-9A55-D98BF37E76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985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A84E5-1B03-4B17-9883-CC6550009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5E5FDA-399A-459D-94CF-008A25A9BA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96105F-44F0-4C92-AFB8-A8A8F5B7B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9FC7FC-3A50-4610-8EBF-D043B73C0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75308-65AA-4848-A00D-C8B822A73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613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061B2-819E-4CA3-8DA2-3E71BEEB4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2C02C-0F51-480C-BB10-2E80D6F840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3866E-0347-457B-B2DF-F4D7E6848D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E36CDD-6D47-450C-A4D8-ED3649E3F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D69B35-E49A-4A3F-8346-40414482FB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0BB781-32AE-440A-8946-6BA50DB0C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32600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B4CA9-9342-430C-81F2-24885D509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264554-689B-4BF0-B14F-61A345A859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77455-13E5-4029-811E-185F5835EF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27FED3-3581-42C2-B311-C037B488F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F0450-1463-40AA-BD84-AF6ED103C0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F820B9-7A22-49FC-8EC4-64AB1B127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8DAF68-750A-4A7E-9DBC-0D593AE2D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8EE603-5227-4B92-B5DE-86964D157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7654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9C670-E289-4BE8-9B4E-3B5DC30F5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5058497-A0BC-433B-BB4D-EF384E6AB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CDF9B9-A8B3-45BD-B7A6-B7143C6E0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9FDF0F9-C2A9-4815-9F70-DFC421F6A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5601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CF52E-AAD7-4CE8-9B21-52832D540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793228-17F9-4FC2-87BE-AC6CB3631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E123E-7889-42E9-BB82-37DB6956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937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2A484-C582-403F-9766-93757221D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6E7DC-2B86-41FF-8F57-A8F6B520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1B5276-E4E9-4DF3-B82E-B9C58E7A24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76FDFE-D0FD-49D8-BC76-E06A86092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002713-1493-426A-A08B-344D2EAE9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F4EB28-CA8A-4455-9187-BDCF8524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5861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DE40D-2842-4031-A785-626B7D40E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8B99E8-F52C-4C41-89DC-3E77CE615B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BE9CC-35B3-476D-8D86-D1079A9AA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B1A5F5-F631-46B9-9297-23F76FD9C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1BFB56-143A-4279-884C-9B39FC7E0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E41B86-CB33-4434-A176-1BDD36B3B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0830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242BB6-FFF0-49A5-901D-7607763EC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492061-0082-45FD-8B3D-9A15BCFA70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EA02A-11EE-4B21-A92F-EA9C04376D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09445-78AD-429E-AAC4-923379AC0780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CBA90-2D96-4BF3-AF37-989EFF7D1B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ED103E-DB91-4E55-96B1-9120BBD772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F78829-E4B9-4F74-B81D-DF5F40A1328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3798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3B37CC-D426-4FF4-9197-0363030CD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4619625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Where lowly spirits meet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Instant in prayer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at one mercy seat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One plea to share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Thee we intercede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Leader of those who lead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Heart of our Army's need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us Thy care</a:t>
            </a:r>
          </a:p>
        </p:txBody>
      </p:sp>
    </p:spTree>
    <p:extLst>
      <p:ext uri="{BB962C8B-B14F-4D97-AF65-F5344CB8AC3E}">
        <p14:creationId xmlns:p14="http://schemas.microsoft.com/office/powerpoint/2010/main" val="295052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3B37CC-D426-4FF4-9197-0363030CD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71575"/>
            <a:ext cx="9144000" cy="47053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Let not Thy people boast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Empty are we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Martial and mighty host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Though we may be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Naught of our own we claim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Forth from Thy heart we came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art our altar flame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We live by Thee</a:t>
            </a:r>
          </a:p>
        </p:txBody>
      </p:sp>
    </p:spTree>
    <p:extLst>
      <p:ext uri="{BB962C8B-B14F-4D97-AF65-F5344CB8AC3E}">
        <p14:creationId xmlns:p14="http://schemas.microsoft.com/office/powerpoint/2010/main" val="3996664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3B37CC-D426-4FF4-9197-0363030CDC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95350"/>
            <a:ext cx="9144000" cy="461010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Where secret rivers rise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Lead us to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Even through clouded skies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Show us Thy face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Own us Thy people still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Seal us within Thy will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in Thy holy hill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'Stablish our place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4B5855-A1CA-4603-AEC6-044747455F9E}"/>
              </a:ext>
            </a:extLst>
          </p:cNvPr>
          <p:cNvSpPr txBox="1"/>
          <p:nvPr/>
        </p:nvSpPr>
        <p:spPr>
          <a:xfrm>
            <a:off x="139337" y="5962650"/>
            <a:ext cx="4014652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1987227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9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219918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178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2022-07-28T04:21:49Z</dcterms:created>
  <dcterms:modified xsi:type="dcterms:W3CDTF">2023-07-24T08:03:51Z</dcterms:modified>
</cp:coreProperties>
</file>